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15122525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45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600" y="3538440"/>
            <a:ext cx="962352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34600" y="8119800"/>
            <a:ext cx="962352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34600" y="3538440"/>
            <a:ext cx="469620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465880" y="3538440"/>
            <a:ext cx="469620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34600" y="8119800"/>
            <a:ext cx="469620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body"/>
          </p:nvPr>
        </p:nvSpPr>
        <p:spPr>
          <a:xfrm>
            <a:off x="5465880" y="8119800"/>
            <a:ext cx="469620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34600" y="3538440"/>
            <a:ext cx="309852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788280" y="3538440"/>
            <a:ext cx="309852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7042320" y="3538440"/>
            <a:ext cx="309852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34600" y="8119800"/>
            <a:ext cx="309852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body"/>
          </p:nvPr>
        </p:nvSpPr>
        <p:spPr>
          <a:xfrm>
            <a:off x="3788280" y="8119800"/>
            <a:ext cx="309852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body"/>
          </p:nvPr>
        </p:nvSpPr>
        <p:spPr>
          <a:xfrm>
            <a:off x="7042320" y="8119800"/>
            <a:ext cx="309852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534600" y="3538440"/>
            <a:ext cx="9623520" cy="8770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34600" y="3538440"/>
            <a:ext cx="9623520" cy="877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34600" y="3538440"/>
            <a:ext cx="4696200" cy="877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5465880" y="3538440"/>
            <a:ext cx="4696200" cy="877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subTitle"/>
          </p:nvPr>
        </p:nvSpPr>
        <p:spPr>
          <a:xfrm>
            <a:off x="802080" y="4697640"/>
            <a:ext cx="9088560" cy="15023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34600" y="3538440"/>
            <a:ext cx="469620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465880" y="3538440"/>
            <a:ext cx="4696200" cy="877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534600" y="8119800"/>
            <a:ext cx="469620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600" y="3538440"/>
            <a:ext cx="4696200" cy="877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465880" y="3538440"/>
            <a:ext cx="469620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65880" y="8119800"/>
            <a:ext cx="469620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600" y="3538440"/>
            <a:ext cx="469620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5880" y="3538440"/>
            <a:ext cx="469620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34600" y="8119800"/>
            <a:ext cx="9623520" cy="4183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02080" y="4697640"/>
            <a:ext cx="9088560" cy="3240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lokTextu 2"/>
          <p:cNvSpPr/>
          <p:nvPr/>
        </p:nvSpPr>
        <p:spPr>
          <a:xfrm>
            <a:off x="-137314" y="1380930"/>
            <a:ext cx="10830714" cy="1937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6000" b="1" strike="noStrike" spc="-1" dirty="0" err="1">
                <a:solidFill>
                  <a:srgbClr val="0099CC"/>
                </a:solidFill>
                <a:latin typeface="Arial"/>
              </a:rPr>
              <a:t>Venkovní</a:t>
            </a:r>
            <a:r>
              <a:rPr lang="sk-SK" sz="6000" b="1" strike="noStrike" spc="-1" dirty="0">
                <a:solidFill>
                  <a:srgbClr val="0099CC"/>
                </a:solidFill>
                <a:latin typeface="Arial"/>
              </a:rPr>
              <a:t> </a:t>
            </a:r>
            <a:r>
              <a:rPr lang="sk-SK" sz="6000" b="1" strike="noStrike" spc="-1" dirty="0" err="1">
                <a:solidFill>
                  <a:srgbClr val="0099CC"/>
                </a:solidFill>
                <a:latin typeface="Arial"/>
              </a:rPr>
              <a:t>učebna</a:t>
            </a:r>
            <a:r>
              <a:rPr lang="sk-SK" sz="6000" b="1" strike="noStrike" spc="-1" dirty="0">
                <a:solidFill>
                  <a:srgbClr val="0099CC"/>
                </a:solidFill>
                <a:latin typeface="Arial"/>
              </a:rPr>
              <a:t> MŠ </a:t>
            </a:r>
            <a:r>
              <a:rPr lang="sk-SK" sz="6000" b="1" strike="noStrike" spc="-1" dirty="0" err="1">
                <a:solidFill>
                  <a:srgbClr val="0099CC"/>
                </a:solidFill>
                <a:latin typeface="Arial"/>
              </a:rPr>
              <a:t>Řestoky</a:t>
            </a:r>
            <a:endParaRPr lang="cs-CZ" sz="6000" b="0" strike="noStrike" spc="-1" dirty="0">
              <a:latin typeface="Arial"/>
            </a:endParaRPr>
          </a:p>
        </p:txBody>
      </p:sp>
      <p:sp>
        <p:nvSpPr>
          <p:cNvPr id="38" name="BlokTextu 2"/>
          <p:cNvSpPr/>
          <p:nvPr/>
        </p:nvSpPr>
        <p:spPr>
          <a:xfrm>
            <a:off x="2826360" y="9289440"/>
            <a:ext cx="5040000" cy="16297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5000" b="1" strike="noStrike" spc="-1" dirty="0">
                <a:solidFill>
                  <a:srgbClr val="0099CC"/>
                </a:solidFill>
                <a:latin typeface="Arial"/>
                <a:ea typeface="DejaVu Sans"/>
              </a:rPr>
              <a:t>8.6. 2024</a:t>
            </a:r>
          </a:p>
          <a:p>
            <a:pPr algn="ctr">
              <a:lnSpc>
                <a:spcPct val="100000"/>
              </a:lnSpc>
            </a:pPr>
            <a:r>
              <a:rPr lang="sk-SK" sz="5000" b="1" spc="-1" dirty="0">
                <a:solidFill>
                  <a:srgbClr val="0099CC"/>
                </a:solidFill>
                <a:latin typeface="Arial"/>
              </a:rPr>
              <a:t>9:00 – 17:00 </a:t>
            </a:r>
            <a:endParaRPr lang="cs-CZ" sz="5000" b="0" strike="noStrike" spc="-1" dirty="0">
              <a:latin typeface="Arial"/>
            </a:endParaRPr>
          </a:p>
        </p:txBody>
      </p:sp>
      <p:sp>
        <p:nvSpPr>
          <p:cNvPr id="39" name="BlokTextu 5"/>
          <p:cNvSpPr/>
          <p:nvPr/>
        </p:nvSpPr>
        <p:spPr>
          <a:xfrm>
            <a:off x="306180" y="11822761"/>
            <a:ext cx="5040000" cy="60001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sk-SK" sz="2400" i="1" spc="-1" dirty="0">
                <a:solidFill>
                  <a:srgbClr val="000000"/>
                </a:solidFill>
                <a:latin typeface="Arial"/>
              </a:rPr>
              <a:t>Komentované </a:t>
            </a:r>
            <a:r>
              <a:rPr lang="sk-SK" sz="2400" i="1" spc="-1" dirty="0" err="1">
                <a:solidFill>
                  <a:srgbClr val="000000"/>
                </a:solidFill>
                <a:latin typeface="Arial"/>
              </a:rPr>
              <a:t>prohlídky</a:t>
            </a:r>
            <a:r>
              <a:rPr lang="sk-SK" sz="2400" i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sk-SK" sz="2400" i="1" spc="-1" dirty="0" err="1">
                <a:solidFill>
                  <a:srgbClr val="000000"/>
                </a:solidFill>
                <a:latin typeface="Arial"/>
              </a:rPr>
              <a:t>zahrady</a:t>
            </a:r>
            <a:endParaRPr lang="sk-SK" sz="2400" i="1" spc="-1" dirty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sk-SK" sz="2400" i="1" spc="-1" dirty="0" err="1">
                <a:solidFill>
                  <a:srgbClr val="000000"/>
                </a:solidFill>
                <a:latin typeface="Arial"/>
              </a:rPr>
              <a:t>Loučení</a:t>
            </a:r>
            <a:r>
              <a:rPr lang="sk-SK" sz="2400" i="1" spc="-1" dirty="0">
                <a:solidFill>
                  <a:srgbClr val="000000"/>
                </a:solidFill>
                <a:latin typeface="Arial"/>
              </a:rPr>
              <a:t> s </a:t>
            </a:r>
            <a:r>
              <a:rPr lang="sk-SK" sz="2400" i="1" spc="-1">
                <a:solidFill>
                  <a:srgbClr val="000000"/>
                </a:solidFill>
                <a:latin typeface="Arial"/>
              </a:rPr>
              <a:t>předškoláky</a:t>
            </a:r>
            <a:endParaRPr lang="sk-SK" sz="2400" i="1" spc="-1" dirty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sk-SK" sz="2400" i="1" spc="-1" dirty="0">
                <a:solidFill>
                  <a:srgbClr val="000000"/>
                </a:solidFill>
                <a:latin typeface="Arial"/>
              </a:rPr>
              <a:t>Kosení </a:t>
            </a:r>
            <a:r>
              <a:rPr lang="sk-SK" sz="2400" i="1" spc="-1" dirty="0" err="1">
                <a:solidFill>
                  <a:srgbClr val="000000"/>
                </a:solidFill>
                <a:latin typeface="Arial"/>
              </a:rPr>
              <a:t>louky</a:t>
            </a:r>
            <a:endParaRPr lang="sk-SK" sz="2400" i="1" spc="-1" dirty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sk-SK" sz="2400" i="1" spc="-1" dirty="0">
                <a:solidFill>
                  <a:srgbClr val="000000"/>
                </a:solidFill>
                <a:latin typeface="Arial"/>
              </a:rPr>
              <a:t>Workshopy</a:t>
            </a:r>
          </a:p>
          <a:p>
            <a:pPr algn="r">
              <a:lnSpc>
                <a:spcPct val="100000"/>
              </a:lnSpc>
            </a:pPr>
            <a:r>
              <a:rPr lang="sk-SK" sz="2400" i="1" spc="-1" dirty="0">
                <a:solidFill>
                  <a:srgbClr val="000000"/>
                </a:solidFill>
                <a:latin typeface="Arial"/>
              </a:rPr>
              <a:t>Zábavné učení v </a:t>
            </a:r>
            <a:r>
              <a:rPr lang="sk-SK" sz="2400" i="1" spc="-1" dirty="0" err="1">
                <a:solidFill>
                  <a:srgbClr val="000000"/>
                </a:solidFill>
                <a:latin typeface="Arial"/>
              </a:rPr>
              <a:t>zahradě</a:t>
            </a:r>
            <a:endParaRPr lang="sk-SK" sz="2400" i="1" spc="-1" dirty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sk-SK" sz="2400" i="1" spc="-1" dirty="0" err="1">
                <a:solidFill>
                  <a:srgbClr val="000000"/>
                </a:solidFill>
                <a:latin typeface="Arial"/>
              </a:rPr>
              <a:t>Malování</a:t>
            </a:r>
            <a:r>
              <a:rPr lang="sk-SK" sz="2400" i="1" spc="-1" dirty="0">
                <a:solidFill>
                  <a:srgbClr val="000000"/>
                </a:solidFill>
                <a:latin typeface="Arial"/>
              </a:rPr>
              <a:t> na </a:t>
            </a:r>
            <a:r>
              <a:rPr lang="sk-SK" sz="2400" i="1" spc="-1" dirty="0" err="1">
                <a:solidFill>
                  <a:srgbClr val="000000"/>
                </a:solidFill>
                <a:latin typeface="Arial"/>
              </a:rPr>
              <a:t>obličej</a:t>
            </a:r>
            <a:endParaRPr lang="sk-SK" sz="2400" i="1" spc="-1" dirty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sk-SK" sz="2400" i="1" spc="-1" dirty="0">
                <a:solidFill>
                  <a:srgbClr val="000000"/>
                </a:solidFill>
                <a:latin typeface="Arial"/>
              </a:rPr>
              <a:t>Hudba, občerstvení</a:t>
            </a:r>
          </a:p>
          <a:p>
            <a:pPr algn="r">
              <a:lnSpc>
                <a:spcPct val="100000"/>
              </a:lnSpc>
            </a:pPr>
            <a:endParaRPr lang="sk-SK" sz="2400" i="1" spc="-1" dirty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sk-SK" sz="2400" i="1" spc="-1" dirty="0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2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29</Words>
  <Application>Microsoft Office PowerPoint</Application>
  <PresentationFormat>Vlastní</PresentationFormat>
  <Paragraphs>17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sarahs</dc:creator>
  <dc:description/>
  <cp:lastModifiedBy>Dagmar Krčilová</cp:lastModifiedBy>
  <cp:revision>42</cp:revision>
  <cp:lastPrinted>2024-05-28T07:55:58Z</cp:lastPrinted>
  <dcterms:created xsi:type="dcterms:W3CDTF">2014-05-22T08:43:19Z</dcterms:created>
  <dcterms:modified xsi:type="dcterms:W3CDTF">2024-05-28T08:14:22Z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Vlastní</vt:lpwstr>
  </property>
  <property fmtid="{D5CDD505-2E9C-101B-9397-08002B2CF9AE}" pid="3" name="Slides">
    <vt:i4>1</vt:i4>
  </property>
</Properties>
</file>